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59" r:id="rId6"/>
    <p:sldId id="261" r:id="rId7"/>
    <p:sldId id="262" r:id="rId8"/>
    <p:sldId id="265" r:id="rId9"/>
    <p:sldId id="267" r:id="rId10"/>
    <p:sldId id="266"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9078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4070766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8291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047877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7D436E-0C6D-4C3B-B2DD-16F6B6947E5E}" type="datetimeFigureOut">
              <a:rPr lang="en-US" smtClean="0"/>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69092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7D436E-0C6D-4C3B-B2DD-16F6B6947E5E}" type="datetimeFigureOut">
              <a:rPr lang="en-US" smtClean="0"/>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4174723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7D436E-0C6D-4C3B-B2DD-16F6B6947E5E}" type="datetimeFigureOut">
              <a:rPr lang="en-US" smtClean="0"/>
              <a:t>7/15/2018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019097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7D436E-0C6D-4C3B-B2DD-16F6B6947E5E}" type="datetimeFigureOut">
              <a:rPr lang="en-US" smtClean="0"/>
              <a:t>7/15/2018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63867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7D436E-0C6D-4C3B-B2DD-16F6B6947E5E}" type="datetimeFigureOut">
              <a:rPr lang="en-US" smtClean="0"/>
              <a:t>7/15/2018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06894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7D436E-0C6D-4C3B-B2DD-16F6B6947E5E}" type="datetimeFigureOut">
              <a:rPr lang="en-US" smtClean="0"/>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27129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7D436E-0C6D-4C3B-B2DD-16F6B6947E5E}" type="datetimeFigureOut">
              <a:rPr lang="en-US" smtClean="0"/>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7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D436E-0C6D-4C3B-B2DD-16F6B6947E5E}" type="datetimeFigureOut">
              <a:rPr lang="en-US" smtClean="0"/>
              <a:t>7/15/2018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44C3C-A8FF-42F0-892B-15DF41AE2649}" type="slidenum">
              <a:rPr lang="en-US" smtClean="0"/>
              <a:t>‹#›</a:t>
            </a:fld>
            <a:endParaRPr lang="en-US"/>
          </a:p>
        </p:txBody>
      </p:sp>
    </p:spTree>
    <p:extLst>
      <p:ext uri="{BB962C8B-B14F-4D97-AF65-F5344CB8AC3E}">
        <p14:creationId xmlns:p14="http://schemas.microsoft.com/office/powerpoint/2010/main" val="12201207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iblehub.com/joshua/2-24.htm" TargetMode="External"/><Relationship Id="rId2" Type="http://schemas.openxmlformats.org/officeDocument/2006/relationships/hyperlink" Target="http://biblehub.com/joshua/2-23.ht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88641"/>
            <a:ext cx="7772400" cy="1296144"/>
          </a:xfrm>
        </p:spPr>
        <p:txBody>
          <a:bodyPr>
            <a:normAutofit/>
          </a:bodyPr>
          <a:lstStyle/>
          <a:p>
            <a:r>
              <a:rPr lang="en-US" sz="5400" b="1" dirty="0" smtClean="0"/>
              <a:t>CROSSWAYS CHURCH</a:t>
            </a:r>
            <a:endParaRPr lang="en-US" sz="5400" b="1" dirty="0"/>
          </a:p>
        </p:txBody>
      </p:sp>
      <p:sp>
        <p:nvSpPr>
          <p:cNvPr id="3" name="Subtitle 2"/>
          <p:cNvSpPr>
            <a:spLocks noGrp="1"/>
          </p:cNvSpPr>
          <p:nvPr>
            <p:ph type="subTitle" idx="1"/>
          </p:nvPr>
        </p:nvSpPr>
        <p:spPr>
          <a:xfrm>
            <a:off x="1475656" y="4869160"/>
            <a:ext cx="6408712" cy="1872208"/>
          </a:xfrm>
        </p:spPr>
        <p:txBody>
          <a:bodyPr>
            <a:noAutofit/>
          </a:bodyPr>
          <a:lstStyle/>
          <a:p>
            <a:r>
              <a:rPr lang="en-US" sz="6600" b="1" i="1" dirty="0" smtClean="0">
                <a:solidFill>
                  <a:schemeClr val="tx1"/>
                </a:solidFill>
              </a:rPr>
              <a:t>Series</a:t>
            </a:r>
          </a:p>
          <a:p>
            <a:r>
              <a:rPr lang="en-US" sz="4400" i="1" dirty="0" smtClean="0">
                <a:solidFill>
                  <a:schemeClr val="tx1"/>
                </a:solidFill>
              </a:rPr>
              <a:t>June - September 2018</a:t>
            </a:r>
            <a:endParaRPr lang="en-US" sz="4400" i="1" dirty="0">
              <a:solidFill>
                <a:schemeClr val="tx1"/>
              </a:solidFill>
            </a:endParaRPr>
          </a:p>
        </p:txBody>
      </p:sp>
    </p:spTree>
    <p:extLst>
      <p:ext uri="{BB962C8B-B14F-4D97-AF65-F5344CB8AC3E}">
        <p14:creationId xmlns:p14="http://schemas.microsoft.com/office/powerpoint/2010/main" val="2198112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faith she….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3. </a:t>
            </a:r>
            <a:r>
              <a:rPr lang="en-US" b="1" u="sng" dirty="0" smtClean="0"/>
              <a:t>Actively participated </a:t>
            </a:r>
            <a:r>
              <a:rPr lang="en-US" dirty="0" smtClean="0"/>
              <a:t>in taking ground for God (v 15 + 16)</a:t>
            </a:r>
          </a:p>
          <a:p>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2676525"/>
            <a:ext cx="3797300" cy="3632200"/>
          </a:xfrm>
          <a:prstGeom prst="rect">
            <a:avLst/>
          </a:prstGeom>
        </p:spPr>
      </p:pic>
    </p:spTree>
    <p:extLst>
      <p:ext uri="{BB962C8B-B14F-4D97-AF65-F5344CB8AC3E}">
        <p14:creationId xmlns:p14="http://schemas.microsoft.com/office/powerpoint/2010/main" val="149084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closing…</a:t>
            </a:r>
            <a:endParaRPr lang="en-US" dirty="0"/>
          </a:p>
        </p:txBody>
      </p:sp>
      <p:sp>
        <p:nvSpPr>
          <p:cNvPr id="3" name="Content Placeholder 2"/>
          <p:cNvSpPr>
            <a:spLocks noGrp="1"/>
          </p:cNvSpPr>
          <p:nvPr>
            <p:ph idx="1"/>
          </p:nvPr>
        </p:nvSpPr>
        <p:spPr/>
        <p:txBody>
          <a:bodyPr/>
          <a:lstStyle/>
          <a:p>
            <a:pPr marL="0" indent="0">
              <a:buNone/>
            </a:pPr>
            <a:r>
              <a:rPr lang="en-US" b="1" dirty="0">
                <a:hlinkClick r:id="rId2"/>
              </a:rPr>
              <a:t>23</a:t>
            </a:r>
            <a:r>
              <a:rPr lang="en-US" dirty="0"/>
              <a:t>Then the two men returned. They came down from the hills and passed over and came to Joshua the son of Nun, and they told him all that had happened to them. </a:t>
            </a:r>
            <a:r>
              <a:rPr lang="en-US" b="1" dirty="0">
                <a:hlinkClick r:id="rId3"/>
              </a:rPr>
              <a:t>24</a:t>
            </a:r>
            <a:r>
              <a:rPr lang="en-US" dirty="0"/>
              <a:t>And they said to Joshua, “Truly the Lord has given all the land into our hands. </a:t>
            </a:r>
            <a:r>
              <a:rPr lang="en-US"/>
              <a:t>And also, all the inhabitants of the land melt away because of us.”</a:t>
            </a:r>
            <a:endParaRPr lang="en-US" dirty="0"/>
          </a:p>
        </p:txBody>
      </p:sp>
    </p:spTree>
    <p:extLst>
      <p:ext uri="{BB962C8B-B14F-4D97-AF65-F5344CB8AC3E}">
        <p14:creationId xmlns:p14="http://schemas.microsoft.com/office/powerpoint/2010/main" val="3900826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335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219772" y="3011860"/>
            <a:ext cx="8229600" cy="1143000"/>
          </a:xfrm>
        </p:spPr>
        <p:txBody>
          <a:bodyPr/>
          <a:lstStyle/>
          <a:p>
            <a:r>
              <a:rPr lang="en-US" dirty="0" smtClean="0"/>
              <a:t>Joshua Context</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73202"/>
            <a:ext cx="5328592" cy="6501394"/>
          </a:xfrm>
        </p:spPr>
      </p:pic>
    </p:spTree>
    <p:extLst>
      <p:ext uri="{BB962C8B-B14F-4D97-AF65-F5344CB8AC3E}">
        <p14:creationId xmlns:p14="http://schemas.microsoft.com/office/powerpoint/2010/main" val="501459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219772" y="3011860"/>
            <a:ext cx="8229600" cy="1143000"/>
          </a:xfrm>
        </p:spPr>
        <p:txBody>
          <a:bodyPr/>
          <a:lstStyle/>
          <a:p>
            <a:r>
              <a:rPr lang="en-US" dirty="0" smtClean="0"/>
              <a:t>Joshua Context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4852" y="332656"/>
            <a:ext cx="5051761" cy="6336704"/>
          </a:xfrm>
        </p:spPr>
      </p:pic>
    </p:spTree>
    <p:extLst>
      <p:ext uri="{BB962C8B-B14F-4D97-AF65-F5344CB8AC3E}">
        <p14:creationId xmlns:p14="http://schemas.microsoft.com/office/powerpoint/2010/main" val="377944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717032"/>
            <a:ext cx="8229600" cy="1143000"/>
          </a:xfrm>
        </p:spPr>
        <p:txBody>
          <a:bodyPr>
            <a:noAutofit/>
          </a:bodyPr>
          <a:lstStyle/>
          <a:p>
            <a:r>
              <a:rPr lang="en-US" sz="6600" dirty="0"/>
              <a:t>Joshua 2</a:t>
            </a:r>
          </a:p>
        </p:txBody>
      </p:sp>
      <p:sp>
        <p:nvSpPr>
          <p:cNvPr id="3" name="Content Placeholder 2"/>
          <p:cNvSpPr>
            <a:spLocks noGrp="1"/>
          </p:cNvSpPr>
          <p:nvPr>
            <p:ph idx="1"/>
          </p:nvPr>
        </p:nvSpPr>
        <p:spPr>
          <a:xfrm>
            <a:off x="474324" y="980728"/>
            <a:ext cx="8229600" cy="1833067"/>
          </a:xfrm>
        </p:spPr>
        <p:txBody>
          <a:bodyPr>
            <a:noAutofit/>
          </a:bodyPr>
          <a:lstStyle/>
          <a:p>
            <a:pPr marL="0" indent="0" algn="ctr">
              <a:buNone/>
            </a:pPr>
            <a:r>
              <a:rPr lang="en-US" sz="6600" dirty="0">
                <a:latin typeface="+mj-lt"/>
                <a:ea typeface="+mj-ea"/>
                <a:cs typeface="+mj-cs"/>
              </a:rPr>
              <a:t>TAKING GROUNG BY FAITH</a:t>
            </a:r>
          </a:p>
        </p:txBody>
      </p:sp>
    </p:spTree>
    <p:extLst>
      <p:ext uri="{BB962C8B-B14F-4D97-AF65-F5344CB8AC3E}">
        <p14:creationId xmlns:p14="http://schemas.microsoft.com/office/powerpoint/2010/main" val="2429380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291780" y="2844083"/>
            <a:ext cx="8229600" cy="1143000"/>
          </a:xfrm>
        </p:spPr>
        <p:txBody>
          <a:bodyPr/>
          <a:lstStyle/>
          <a:p>
            <a:r>
              <a:rPr lang="en-US" dirty="0" smtClean="0"/>
              <a:t>RAHAB</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0534" y="274638"/>
            <a:ext cx="5182931" cy="6281891"/>
          </a:xfrm>
        </p:spPr>
      </p:pic>
    </p:spTree>
    <p:extLst>
      <p:ext uri="{BB962C8B-B14F-4D97-AF65-F5344CB8AC3E}">
        <p14:creationId xmlns:p14="http://schemas.microsoft.com/office/powerpoint/2010/main" val="4177102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Rahab: A heroine of our Faith</a:t>
            </a:r>
            <a:endParaRPr lang="en-US" dirty="0"/>
          </a:p>
        </p:txBody>
      </p:sp>
      <p:sp>
        <p:nvSpPr>
          <p:cNvPr id="3" name="Content Placeholder 2"/>
          <p:cNvSpPr>
            <a:spLocks noGrp="1"/>
          </p:cNvSpPr>
          <p:nvPr>
            <p:ph idx="1"/>
          </p:nvPr>
        </p:nvSpPr>
        <p:spPr/>
        <p:txBody>
          <a:bodyPr/>
          <a:lstStyle/>
          <a:p>
            <a:r>
              <a:rPr lang="en-US" dirty="0" smtClean="0"/>
              <a:t>Hebrews 11:31</a:t>
            </a:r>
          </a:p>
          <a:p>
            <a:r>
              <a:rPr lang="en-US" dirty="0" smtClean="0"/>
              <a:t>James 2:24 + 25</a:t>
            </a:r>
          </a:p>
          <a:p>
            <a:r>
              <a:rPr lang="en-US" dirty="0" smtClean="0"/>
              <a:t>Matthew 1:5</a:t>
            </a:r>
          </a:p>
          <a:p>
            <a:endParaRPr lang="en-US" dirty="0"/>
          </a:p>
          <a:p>
            <a:r>
              <a:rPr lang="en-US" dirty="0" smtClean="0"/>
              <a:t>A Canaanite woman and a prostitute!</a:t>
            </a:r>
            <a:endParaRPr lang="en-US" dirty="0"/>
          </a:p>
        </p:txBody>
      </p:sp>
    </p:spTree>
    <p:extLst>
      <p:ext uri="{BB962C8B-B14F-4D97-AF65-F5344CB8AC3E}">
        <p14:creationId xmlns:p14="http://schemas.microsoft.com/office/powerpoint/2010/main" val="264048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faith she….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1. Believed in the one true God (v 8 – 11)</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2636912"/>
            <a:ext cx="7056784" cy="3528392"/>
          </a:xfrm>
          <a:prstGeom prst="rect">
            <a:avLst/>
          </a:prstGeom>
        </p:spPr>
      </p:pic>
    </p:spTree>
    <p:extLst>
      <p:ext uri="{BB962C8B-B14F-4D97-AF65-F5344CB8AC3E}">
        <p14:creationId xmlns:p14="http://schemas.microsoft.com/office/powerpoint/2010/main" val="348103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faith she….</a:t>
            </a:r>
            <a:endParaRPr lang="en-US" dirty="0"/>
          </a:p>
        </p:txBody>
      </p:sp>
      <p:sp>
        <p:nvSpPr>
          <p:cNvPr id="3" name="Content Placeholder 2"/>
          <p:cNvSpPr>
            <a:spLocks noGrp="1"/>
          </p:cNvSpPr>
          <p:nvPr>
            <p:ph idx="1"/>
          </p:nvPr>
        </p:nvSpPr>
        <p:spPr/>
        <p:txBody>
          <a:bodyPr>
            <a:normAutofit/>
          </a:bodyPr>
          <a:lstStyle/>
          <a:p>
            <a:pPr marL="0" indent="0">
              <a:buNone/>
            </a:pPr>
            <a:r>
              <a:rPr lang="en-US" dirty="0"/>
              <a:t>2</a:t>
            </a:r>
            <a:r>
              <a:rPr lang="en-US" dirty="0" smtClean="0"/>
              <a:t>. Became a </a:t>
            </a:r>
            <a:r>
              <a:rPr lang="en-US" b="1" u="sng" dirty="0" smtClean="0"/>
              <a:t>conduit of God’s salvation </a:t>
            </a:r>
            <a:r>
              <a:rPr lang="en-US" dirty="0" smtClean="0"/>
              <a:t>(v 12 + 13; 18 - 21)</a:t>
            </a:r>
          </a:p>
          <a:p>
            <a:endParaRPr lang="en-US" dirty="0"/>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2636912"/>
            <a:ext cx="3861048" cy="3861048"/>
          </a:xfrm>
          <a:prstGeom prst="rect">
            <a:avLst/>
          </a:prstGeom>
        </p:spPr>
      </p:pic>
    </p:spTree>
    <p:extLst>
      <p:ext uri="{BB962C8B-B14F-4D97-AF65-F5344CB8AC3E}">
        <p14:creationId xmlns:p14="http://schemas.microsoft.com/office/powerpoint/2010/main" val="340224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1721</TotalTime>
  <Words>171</Words>
  <Application>Microsoft Office PowerPoint</Application>
  <PresentationFormat>On-screen Show (4:3)</PresentationFormat>
  <Paragraphs>22</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CROSSWAYS CHURCH</vt:lpstr>
      <vt:lpstr>PowerPoint Presentation</vt:lpstr>
      <vt:lpstr>Joshua Context</vt:lpstr>
      <vt:lpstr>Joshua Context</vt:lpstr>
      <vt:lpstr>Joshua 2</vt:lpstr>
      <vt:lpstr>RAHAB</vt:lpstr>
      <vt:lpstr>Rahab: A heroine of our Faith</vt:lpstr>
      <vt:lpstr>By faith she….</vt:lpstr>
      <vt:lpstr>By faith she….</vt:lpstr>
      <vt:lpstr>By faith she….</vt:lpstr>
      <vt:lpstr>In 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19</cp:revision>
  <dcterms:created xsi:type="dcterms:W3CDTF">2018-06-23T18:09:54Z</dcterms:created>
  <dcterms:modified xsi:type="dcterms:W3CDTF">2018-07-15T06:07:56Z</dcterms:modified>
</cp:coreProperties>
</file>