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7" d="100"/>
          <a:sy n="57" d="100"/>
        </p:scale>
        <p:origin x="-64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9663E-080E-456F-85FB-F4CC2D8649CA}" type="datetimeFigureOut">
              <a:rPr lang="en-US" smtClean="0"/>
              <a:t>01-Jul-18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AC178-4749-4701-B534-9700A5F3D45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9663E-080E-456F-85FB-F4CC2D8649CA}" type="datetimeFigureOut">
              <a:rPr lang="en-US" smtClean="0"/>
              <a:t>01-Jul-18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AC178-4749-4701-B534-9700A5F3D45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9663E-080E-456F-85FB-F4CC2D8649CA}" type="datetimeFigureOut">
              <a:rPr lang="en-US" smtClean="0"/>
              <a:t>01-Jul-18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AC178-4749-4701-B534-9700A5F3D45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9663E-080E-456F-85FB-F4CC2D8649CA}" type="datetimeFigureOut">
              <a:rPr lang="en-US" smtClean="0"/>
              <a:t>01-Jul-18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AC178-4749-4701-B534-9700A5F3D45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9663E-080E-456F-85FB-F4CC2D8649CA}" type="datetimeFigureOut">
              <a:rPr lang="en-US" smtClean="0"/>
              <a:t>01-Jul-18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AC178-4749-4701-B534-9700A5F3D45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9663E-080E-456F-85FB-F4CC2D8649CA}" type="datetimeFigureOut">
              <a:rPr lang="en-US" smtClean="0"/>
              <a:t>01-Jul-18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AC178-4749-4701-B534-9700A5F3D45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9663E-080E-456F-85FB-F4CC2D8649CA}" type="datetimeFigureOut">
              <a:rPr lang="en-US" smtClean="0"/>
              <a:t>01-Jul-18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AC178-4749-4701-B534-9700A5F3D45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9663E-080E-456F-85FB-F4CC2D8649CA}" type="datetimeFigureOut">
              <a:rPr lang="en-US" smtClean="0"/>
              <a:t>01-Jul-18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AC178-4749-4701-B534-9700A5F3D45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9663E-080E-456F-85FB-F4CC2D8649CA}" type="datetimeFigureOut">
              <a:rPr lang="en-US" smtClean="0"/>
              <a:t>01-Jul-18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AC178-4749-4701-B534-9700A5F3D45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9663E-080E-456F-85FB-F4CC2D8649CA}" type="datetimeFigureOut">
              <a:rPr lang="en-US" smtClean="0"/>
              <a:t>01-Jul-18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AC178-4749-4701-B534-9700A5F3D45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9663E-080E-456F-85FB-F4CC2D8649CA}" type="datetimeFigureOut">
              <a:rPr lang="en-US" smtClean="0"/>
              <a:t>01-Jul-18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8AC178-4749-4701-B534-9700A5F3D45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B9663E-080E-456F-85FB-F4CC2D8649CA}" type="datetimeFigureOut">
              <a:rPr lang="en-US" smtClean="0"/>
              <a:t>01-Jul-18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8AC178-4749-4701-B534-9700A5F3D45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Lion image Be Stron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19200" y="0"/>
            <a:ext cx="6807573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Crossways Church</dc:creator>
  <cp:lastModifiedBy>Crossways Church</cp:lastModifiedBy>
  <cp:revision>1</cp:revision>
  <dcterms:created xsi:type="dcterms:W3CDTF">2018-07-01T12:24:30Z</dcterms:created>
  <dcterms:modified xsi:type="dcterms:W3CDTF">2018-07-01T12:25:58Z</dcterms:modified>
</cp:coreProperties>
</file>