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0"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7D436E-0C6D-4C3B-B2DD-16F6B6947E5E}" type="datetimeFigureOut">
              <a:rPr lang="en-US" smtClean="0"/>
              <a:t>6/23/2018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3390784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7D436E-0C6D-4C3B-B2DD-16F6B6947E5E}" type="datetimeFigureOut">
              <a:rPr lang="en-US" smtClean="0"/>
              <a:t>6/23/2018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4070766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7D436E-0C6D-4C3B-B2DD-16F6B6947E5E}" type="datetimeFigureOut">
              <a:rPr lang="en-US" smtClean="0"/>
              <a:t>6/23/2018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338291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7D436E-0C6D-4C3B-B2DD-16F6B6947E5E}" type="datetimeFigureOut">
              <a:rPr lang="en-US" smtClean="0"/>
              <a:t>6/23/2018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2047877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7D436E-0C6D-4C3B-B2DD-16F6B6947E5E}" type="datetimeFigureOut">
              <a:rPr lang="en-US" smtClean="0"/>
              <a:t>6/23/2018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1690924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7D436E-0C6D-4C3B-B2DD-16F6B6947E5E}" type="datetimeFigureOut">
              <a:rPr lang="en-US" smtClean="0"/>
              <a:t>6/23/2018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4174723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7D436E-0C6D-4C3B-B2DD-16F6B6947E5E}" type="datetimeFigureOut">
              <a:rPr lang="en-US" smtClean="0"/>
              <a:t>6/23/2018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2019097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7D436E-0C6D-4C3B-B2DD-16F6B6947E5E}" type="datetimeFigureOut">
              <a:rPr lang="en-US" smtClean="0"/>
              <a:t>6/23/2018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1638672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7D436E-0C6D-4C3B-B2DD-16F6B6947E5E}" type="datetimeFigureOut">
              <a:rPr lang="en-US" smtClean="0"/>
              <a:t>6/23/2018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106894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7D436E-0C6D-4C3B-B2DD-16F6B6947E5E}" type="datetimeFigureOut">
              <a:rPr lang="en-US" smtClean="0"/>
              <a:t>6/23/2018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2271296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7D436E-0C6D-4C3B-B2DD-16F6B6947E5E}" type="datetimeFigureOut">
              <a:rPr lang="en-US" smtClean="0"/>
              <a:t>6/23/2018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044C3C-A8FF-42F0-892B-15DF41AE2649}" type="slidenum">
              <a:rPr lang="en-US" smtClean="0"/>
              <a:t>‹#›</a:t>
            </a:fld>
            <a:endParaRPr lang="en-US"/>
          </a:p>
        </p:txBody>
      </p:sp>
    </p:spTree>
    <p:extLst>
      <p:ext uri="{BB962C8B-B14F-4D97-AF65-F5344CB8AC3E}">
        <p14:creationId xmlns:p14="http://schemas.microsoft.com/office/powerpoint/2010/main" val="337870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7D436E-0C6D-4C3B-B2DD-16F6B6947E5E}" type="datetimeFigureOut">
              <a:rPr lang="en-US" smtClean="0"/>
              <a:t>6/23/2018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44C3C-A8FF-42F0-892B-15DF41AE2649}" type="slidenum">
              <a:rPr lang="en-US" smtClean="0"/>
              <a:t>‹#›</a:t>
            </a:fld>
            <a:endParaRPr lang="en-US"/>
          </a:p>
        </p:txBody>
      </p:sp>
    </p:spTree>
    <p:extLst>
      <p:ext uri="{BB962C8B-B14F-4D97-AF65-F5344CB8AC3E}">
        <p14:creationId xmlns:p14="http://schemas.microsoft.com/office/powerpoint/2010/main" val="122012076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88641"/>
            <a:ext cx="7772400" cy="1296144"/>
          </a:xfrm>
        </p:spPr>
        <p:txBody>
          <a:bodyPr>
            <a:normAutofit/>
          </a:bodyPr>
          <a:lstStyle/>
          <a:p>
            <a:r>
              <a:rPr lang="en-US" sz="5400" b="1" dirty="0" smtClean="0"/>
              <a:t>CROSSWAYS CHURCH</a:t>
            </a:r>
            <a:endParaRPr lang="en-US" sz="5400" b="1" dirty="0"/>
          </a:p>
        </p:txBody>
      </p:sp>
      <p:sp>
        <p:nvSpPr>
          <p:cNvPr id="3" name="Subtitle 2"/>
          <p:cNvSpPr>
            <a:spLocks noGrp="1"/>
          </p:cNvSpPr>
          <p:nvPr>
            <p:ph type="subTitle" idx="1"/>
          </p:nvPr>
        </p:nvSpPr>
        <p:spPr>
          <a:xfrm>
            <a:off x="1475656" y="4869160"/>
            <a:ext cx="6408712" cy="1872208"/>
          </a:xfrm>
        </p:spPr>
        <p:txBody>
          <a:bodyPr>
            <a:noAutofit/>
          </a:bodyPr>
          <a:lstStyle/>
          <a:p>
            <a:r>
              <a:rPr lang="en-US" sz="6600" b="1" i="1" dirty="0" smtClean="0">
                <a:solidFill>
                  <a:schemeClr val="tx1"/>
                </a:solidFill>
              </a:rPr>
              <a:t>Series</a:t>
            </a:r>
          </a:p>
          <a:p>
            <a:r>
              <a:rPr lang="en-US" sz="4400" i="1" dirty="0" smtClean="0">
                <a:solidFill>
                  <a:schemeClr val="tx1"/>
                </a:solidFill>
              </a:rPr>
              <a:t>June 2018</a:t>
            </a:r>
            <a:endParaRPr lang="en-US" sz="4400" i="1" dirty="0">
              <a:solidFill>
                <a:schemeClr val="tx1"/>
              </a:solidFill>
            </a:endParaRPr>
          </a:p>
        </p:txBody>
      </p:sp>
    </p:spTree>
    <p:extLst>
      <p:ext uri="{BB962C8B-B14F-4D97-AF65-F5344CB8AC3E}">
        <p14:creationId xmlns:p14="http://schemas.microsoft.com/office/powerpoint/2010/main" val="2198112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2335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Salvations Calling</a:t>
            </a:r>
            <a:endParaRPr lang="en-US" dirty="0"/>
          </a:p>
        </p:txBody>
      </p:sp>
      <p:sp>
        <p:nvSpPr>
          <p:cNvPr id="3" name="Content Placeholder 2"/>
          <p:cNvSpPr>
            <a:spLocks noGrp="1"/>
          </p:cNvSpPr>
          <p:nvPr>
            <p:ph idx="1"/>
          </p:nvPr>
        </p:nvSpPr>
        <p:spPr/>
        <p:txBody>
          <a:bodyPr>
            <a:normAutofit/>
          </a:bodyPr>
          <a:lstStyle/>
          <a:p>
            <a:pPr marL="0" indent="0">
              <a:buNone/>
            </a:pPr>
            <a:r>
              <a:rPr lang="en-US" baseline="30000" dirty="0" smtClean="0"/>
              <a:t>Phil </a:t>
            </a:r>
            <a:r>
              <a:rPr lang="en-US" baseline="30000" dirty="0"/>
              <a:t>2:12</a:t>
            </a:r>
            <a:r>
              <a:rPr lang="en-US" dirty="0"/>
              <a:t> Therefore, my dear friends, as you have always obeyed—not only in my presence, but now much more in my absence—continue to work out your salvation with fear and trembling, </a:t>
            </a:r>
          </a:p>
          <a:p>
            <a:pPr marL="0" indent="0">
              <a:buNone/>
            </a:pPr>
            <a:r>
              <a:rPr lang="en-US" baseline="30000" dirty="0"/>
              <a:t>Phil 2:13</a:t>
            </a:r>
            <a:r>
              <a:rPr lang="en-US" dirty="0"/>
              <a:t> for it is God who works in you to will and to act according to his good purpose. </a:t>
            </a:r>
          </a:p>
        </p:txBody>
      </p:sp>
    </p:spTree>
    <p:extLst>
      <p:ext uri="{BB962C8B-B14F-4D97-AF65-F5344CB8AC3E}">
        <p14:creationId xmlns:p14="http://schemas.microsoft.com/office/powerpoint/2010/main" val="501459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628800"/>
            <a:ext cx="8229600" cy="1143000"/>
          </a:xfrm>
        </p:spPr>
        <p:txBody>
          <a:bodyPr>
            <a:noAutofit/>
          </a:bodyPr>
          <a:lstStyle/>
          <a:p>
            <a:r>
              <a:rPr lang="en-US" sz="8800" dirty="0" smtClean="0"/>
              <a:t>Deuteronomy 30:11 – 31:6</a:t>
            </a:r>
            <a:endParaRPr lang="en-US" sz="8800" dirty="0"/>
          </a:p>
        </p:txBody>
      </p:sp>
      <p:sp>
        <p:nvSpPr>
          <p:cNvPr id="3" name="Content Placeholder 2"/>
          <p:cNvSpPr>
            <a:spLocks noGrp="1"/>
          </p:cNvSpPr>
          <p:nvPr>
            <p:ph idx="1"/>
          </p:nvPr>
        </p:nvSpPr>
        <p:spPr>
          <a:xfrm>
            <a:off x="457200" y="4293096"/>
            <a:ext cx="8229600" cy="1833067"/>
          </a:xfrm>
        </p:spPr>
        <p:txBody>
          <a:bodyPr/>
          <a:lstStyle/>
          <a:p>
            <a:endParaRPr lang="en-US" dirty="0"/>
          </a:p>
        </p:txBody>
      </p:sp>
    </p:spTree>
    <p:extLst>
      <p:ext uri="{BB962C8B-B14F-4D97-AF65-F5344CB8AC3E}">
        <p14:creationId xmlns:p14="http://schemas.microsoft.com/office/powerpoint/2010/main" val="24293807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177102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640486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shall we say of all of this…?</a:t>
            </a:r>
            <a:endParaRPr lang="en-US" dirty="0"/>
          </a:p>
        </p:txBody>
      </p:sp>
      <p:sp>
        <p:nvSpPr>
          <p:cNvPr id="3" name="Content Placeholder 2"/>
          <p:cNvSpPr>
            <a:spLocks noGrp="1"/>
          </p:cNvSpPr>
          <p:nvPr>
            <p:ph idx="1"/>
          </p:nvPr>
        </p:nvSpPr>
        <p:spPr/>
        <p:txBody>
          <a:bodyPr>
            <a:normAutofit/>
          </a:bodyPr>
          <a:lstStyle/>
          <a:p>
            <a:r>
              <a:rPr lang="en-US" dirty="0" smtClean="0"/>
              <a:t>God’s story of redemption will prevail – it is Him who is taking ground</a:t>
            </a:r>
          </a:p>
          <a:p>
            <a:r>
              <a:rPr lang="en-US" dirty="0" smtClean="0"/>
              <a:t>God’s character does not change – His promise is for us to take ground</a:t>
            </a:r>
          </a:p>
          <a:p>
            <a:r>
              <a:rPr lang="en-US" dirty="0" smtClean="0"/>
              <a:t>We have a choice (life or death) – we can choose to take ground with God</a:t>
            </a:r>
          </a:p>
          <a:p>
            <a:pPr marL="0" indent="0">
              <a:buNone/>
            </a:pPr>
            <a:endParaRPr lang="en-US" dirty="0"/>
          </a:p>
        </p:txBody>
      </p:sp>
    </p:spTree>
    <p:extLst>
      <p:ext uri="{BB962C8B-B14F-4D97-AF65-F5344CB8AC3E}">
        <p14:creationId xmlns:p14="http://schemas.microsoft.com/office/powerpoint/2010/main" val="21961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closing…</a:t>
            </a:r>
            <a:endParaRPr lang="en-US" dirty="0"/>
          </a:p>
        </p:txBody>
      </p:sp>
      <p:sp>
        <p:nvSpPr>
          <p:cNvPr id="3" name="Content Placeholder 2"/>
          <p:cNvSpPr>
            <a:spLocks noGrp="1"/>
          </p:cNvSpPr>
          <p:nvPr>
            <p:ph idx="1"/>
          </p:nvPr>
        </p:nvSpPr>
        <p:spPr/>
        <p:txBody>
          <a:bodyPr/>
          <a:lstStyle/>
          <a:p>
            <a:pPr marL="0" indent="0">
              <a:buNone/>
            </a:pPr>
            <a:r>
              <a:rPr lang="en-US" baseline="30000" dirty="0" smtClean="0"/>
              <a:t>Dt 30:19</a:t>
            </a:r>
            <a:r>
              <a:rPr lang="en-US" dirty="0" smtClean="0"/>
              <a:t> </a:t>
            </a:r>
            <a:r>
              <a:rPr lang="en-US" dirty="0" smtClean="0"/>
              <a:t>Now </a:t>
            </a:r>
            <a:r>
              <a:rPr lang="en-US" dirty="0"/>
              <a:t>choose life, so that you and your children may live </a:t>
            </a:r>
          </a:p>
          <a:p>
            <a:pPr marL="0" indent="0">
              <a:buNone/>
            </a:pPr>
            <a:r>
              <a:rPr lang="en-US" baseline="30000" dirty="0"/>
              <a:t>Dt 30:20</a:t>
            </a:r>
            <a:r>
              <a:rPr lang="en-US" dirty="0"/>
              <a:t> and that you may love the LORD your God, listen to his voice, and hold fast to him. For the LORD is your life, and he will give you many years in the land he swore to give to your fathers, Abraham, Isaac and Jacob. </a:t>
            </a:r>
          </a:p>
        </p:txBody>
      </p:sp>
    </p:spTree>
    <p:extLst>
      <p:ext uri="{BB962C8B-B14F-4D97-AF65-F5344CB8AC3E}">
        <p14:creationId xmlns:p14="http://schemas.microsoft.com/office/powerpoint/2010/main" val="3900826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Blessing</a:t>
            </a:r>
            <a:endParaRPr lang="en-US" dirty="0"/>
          </a:p>
        </p:txBody>
      </p:sp>
      <p:sp>
        <p:nvSpPr>
          <p:cNvPr id="3" name="Content Placeholder 2"/>
          <p:cNvSpPr>
            <a:spLocks noGrp="1"/>
          </p:cNvSpPr>
          <p:nvPr>
            <p:ph idx="1"/>
          </p:nvPr>
        </p:nvSpPr>
        <p:spPr/>
        <p:txBody>
          <a:bodyPr/>
          <a:lstStyle/>
          <a:p>
            <a:pPr marL="0" indent="0">
              <a:buNone/>
            </a:pPr>
            <a:r>
              <a:rPr lang="en-US" baseline="30000" dirty="0" smtClean="0"/>
              <a:t>Hos </a:t>
            </a:r>
            <a:r>
              <a:rPr lang="en-US" baseline="30000" dirty="0"/>
              <a:t>10:12</a:t>
            </a:r>
            <a:r>
              <a:rPr lang="en-US" dirty="0"/>
              <a:t> Sow for yourselves </a:t>
            </a:r>
            <a:r>
              <a:rPr lang="en-US" dirty="0" smtClean="0"/>
              <a:t>righteousness, </a:t>
            </a:r>
          </a:p>
          <a:p>
            <a:pPr marL="0" indent="0">
              <a:buNone/>
            </a:pPr>
            <a:r>
              <a:rPr lang="en-US" dirty="0" smtClean="0"/>
              <a:t>reap </a:t>
            </a:r>
            <a:r>
              <a:rPr lang="en-US" dirty="0"/>
              <a:t>the fruit of unfailing love, </a:t>
            </a:r>
            <a:endParaRPr lang="en-US" dirty="0" smtClean="0"/>
          </a:p>
          <a:p>
            <a:pPr marL="0" indent="0">
              <a:buNone/>
            </a:pPr>
            <a:r>
              <a:rPr lang="en-US" dirty="0" smtClean="0"/>
              <a:t>and </a:t>
            </a:r>
            <a:r>
              <a:rPr lang="en-US" dirty="0"/>
              <a:t>break up your unplowed </a:t>
            </a:r>
            <a:r>
              <a:rPr lang="en-US" dirty="0" smtClean="0"/>
              <a:t>ground; </a:t>
            </a:r>
          </a:p>
          <a:p>
            <a:pPr marL="0" indent="0">
              <a:buNone/>
            </a:pPr>
            <a:r>
              <a:rPr lang="en-US" dirty="0" smtClean="0"/>
              <a:t>for </a:t>
            </a:r>
            <a:r>
              <a:rPr lang="en-US" dirty="0"/>
              <a:t>it is time to seek the LORD, </a:t>
            </a:r>
            <a:endParaRPr lang="en-US" dirty="0" smtClean="0"/>
          </a:p>
          <a:p>
            <a:pPr marL="0" indent="0">
              <a:buNone/>
            </a:pPr>
            <a:r>
              <a:rPr lang="en-US" dirty="0" smtClean="0"/>
              <a:t>until </a:t>
            </a:r>
            <a:r>
              <a:rPr lang="en-US" dirty="0"/>
              <a:t>he comes </a:t>
            </a:r>
            <a:r>
              <a:rPr lang="en-US" dirty="0" smtClean="0"/>
              <a:t>and </a:t>
            </a:r>
            <a:r>
              <a:rPr lang="en-US" dirty="0"/>
              <a:t>showers righteousness on </a:t>
            </a:r>
            <a:r>
              <a:rPr lang="en-US" dirty="0" smtClean="0"/>
              <a:t>you.</a:t>
            </a:r>
            <a:endParaRPr lang="en-US" dirty="0"/>
          </a:p>
        </p:txBody>
      </p:sp>
    </p:spTree>
    <p:extLst>
      <p:ext uri="{BB962C8B-B14F-4D97-AF65-F5344CB8AC3E}">
        <p14:creationId xmlns:p14="http://schemas.microsoft.com/office/powerpoint/2010/main" val="5184538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704</TotalTime>
  <Words>234</Words>
  <Application>Microsoft Office PowerPoint</Application>
  <PresentationFormat>On-screen Show (4:3)</PresentationFormat>
  <Paragraphs>20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CROSSWAYS CHURCH</vt:lpstr>
      <vt:lpstr>PowerPoint Presentation</vt:lpstr>
      <vt:lpstr>Salvations Calling</vt:lpstr>
      <vt:lpstr>Deuteronomy 30:11 – 31:6</vt:lpstr>
      <vt:lpstr>PowerPoint Presentation</vt:lpstr>
      <vt:lpstr>PowerPoint Presentation</vt:lpstr>
      <vt:lpstr>What shall we say of all of this…?</vt:lpstr>
      <vt:lpstr>In closing…</vt:lpstr>
      <vt:lpstr>Final Blessing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Shuttleworth</dc:creator>
  <cp:lastModifiedBy>Tony Shuttleworth</cp:lastModifiedBy>
  <cp:revision>11</cp:revision>
  <dcterms:created xsi:type="dcterms:W3CDTF">2018-06-23T18:09:54Z</dcterms:created>
  <dcterms:modified xsi:type="dcterms:W3CDTF">2018-06-24T05:54:10Z</dcterms:modified>
</cp:coreProperties>
</file>