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7" d="100"/>
          <a:sy n="57" d="100"/>
        </p:scale>
        <p:origin x="-594" y="-8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3ACA170-B4FD-404E-AA8D-FD8116C7B230}" type="datetimeFigureOut">
              <a:rPr lang="en-US" smtClean="0"/>
              <a:t>15-Jun-18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2A2089-6629-42AB-8D3B-5EFBBDA235B3}"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3ACA170-B4FD-404E-AA8D-FD8116C7B230}" type="datetimeFigureOut">
              <a:rPr lang="en-US" smtClean="0"/>
              <a:t>15-Jun-18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2A2089-6629-42AB-8D3B-5EFBBDA235B3}"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3ACA170-B4FD-404E-AA8D-FD8116C7B230}" type="datetimeFigureOut">
              <a:rPr lang="en-US" smtClean="0"/>
              <a:t>15-Jun-18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2A2089-6629-42AB-8D3B-5EFBBDA235B3}"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3ACA170-B4FD-404E-AA8D-FD8116C7B230}" type="datetimeFigureOut">
              <a:rPr lang="en-US" smtClean="0"/>
              <a:t>15-Jun-18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2A2089-6629-42AB-8D3B-5EFBBDA235B3}"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3ACA170-B4FD-404E-AA8D-FD8116C7B230}" type="datetimeFigureOut">
              <a:rPr lang="en-US" smtClean="0"/>
              <a:t>15-Jun-18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2A2089-6629-42AB-8D3B-5EFBBDA235B3}"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3ACA170-B4FD-404E-AA8D-FD8116C7B230}" type="datetimeFigureOut">
              <a:rPr lang="en-US" smtClean="0"/>
              <a:t>15-Jun-18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12A2089-6629-42AB-8D3B-5EFBBDA235B3}"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3ACA170-B4FD-404E-AA8D-FD8116C7B230}" type="datetimeFigureOut">
              <a:rPr lang="en-US" smtClean="0"/>
              <a:t>15-Jun-18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12A2089-6629-42AB-8D3B-5EFBBDA235B3}"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3ACA170-B4FD-404E-AA8D-FD8116C7B230}" type="datetimeFigureOut">
              <a:rPr lang="en-US" smtClean="0"/>
              <a:t>15-Jun-18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12A2089-6629-42AB-8D3B-5EFBBDA235B3}"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3ACA170-B4FD-404E-AA8D-FD8116C7B230}" type="datetimeFigureOut">
              <a:rPr lang="en-US" smtClean="0"/>
              <a:t>15-Jun-18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12A2089-6629-42AB-8D3B-5EFBBDA235B3}"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3ACA170-B4FD-404E-AA8D-FD8116C7B230}" type="datetimeFigureOut">
              <a:rPr lang="en-US" smtClean="0"/>
              <a:t>15-Jun-18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12A2089-6629-42AB-8D3B-5EFBBDA235B3}"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3ACA170-B4FD-404E-AA8D-FD8116C7B230}" type="datetimeFigureOut">
              <a:rPr lang="en-US" smtClean="0"/>
              <a:t>15-Jun-18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12A2089-6629-42AB-8D3B-5EFBBDA235B3}"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3ACA170-B4FD-404E-AA8D-FD8116C7B230}" type="datetimeFigureOut">
              <a:rPr lang="en-US" smtClean="0"/>
              <a:t>15-Jun-18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12A2089-6629-42AB-8D3B-5EFBBDA235B3}"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4" name="Picture 3" descr="Joshua.jpg"/>
          <p:cNvPicPr>
            <a:picLocks noChangeAspect="1"/>
          </p:cNvPicPr>
          <p:nvPr/>
        </p:nvPicPr>
        <p:blipFill>
          <a:blip r:embed="rId2" cstate="print"/>
          <a:stretch>
            <a:fillRect/>
          </a:stretch>
        </p:blipFill>
        <p:spPr>
          <a:xfrm>
            <a:off x="281166" y="457200"/>
            <a:ext cx="8558034" cy="5927230"/>
          </a:xfrm>
          <a:prstGeom prst="rect">
            <a:avLst/>
          </a:prstGeom>
        </p:spPr>
      </p:pic>
      <p:sp>
        <p:nvSpPr>
          <p:cNvPr id="5" name="Rectangle 4"/>
          <p:cNvSpPr/>
          <p:nvPr/>
        </p:nvSpPr>
        <p:spPr>
          <a:xfrm>
            <a:off x="3657600" y="3200400"/>
            <a:ext cx="4953000" cy="28194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dirty="0" smtClean="0">
                <a:latin typeface="Hanzel Extended" pitchFamily="34" charset="0"/>
              </a:rPr>
              <a:t>The Call to Courage</a:t>
            </a:r>
            <a:endParaRPr lang="en-US" sz="4800" dirty="0">
              <a:latin typeface="Hanzel Extended"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1"/>
          </a:solidFill>
        </p:spPr>
        <p:txBody>
          <a:bodyPr/>
          <a:lstStyle/>
          <a:p>
            <a:r>
              <a:rPr lang="en-US" dirty="0" smtClean="0">
                <a:solidFill>
                  <a:schemeClr val="bg1"/>
                </a:solidFill>
              </a:rPr>
              <a:t>Deuteronomy  31:7-8</a:t>
            </a:r>
            <a:endParaRPr lang="en-US" dirty="0">
              <a:solidFill>
                <a:schemeClr val="bg1"/>
              </a:solidFill>
            </a:endParaRPr>
          </a:p>
        </p:txBody>
      </p:sp>
      <p:sp>
        <p:nvSpPr>
          <p:cNvPr id="3" name="Title 1"/>
          <p:cNvSpPr txBox="1">
            <a:spLocks/>
          </p:cNvSpPr>
          <p:nvPr/>
        </p:nvSpPr>
        <p:spPr>
          <a:xfrm>
            <a:off x="609600" y="1676400"/>
            <a:ext cx="8229600" cy="4800600"/>
          </a:xfrm>
          <a:prstGeom prst="rect">
            <a:avLst/>
          </a:prstGeom>
          <a:solidFill>
            <a:schemeClr val="tx1"/>
          </a:solidFill>
        </p:spPr>
        <p:txBody>
          <a:bodyPr vert="horz" lIns="91440" tIns="45720" rIns="91440" bIns="45720" rtlCol="0" anchor="ctr">
            <a:no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en-US" sz="3200" b="0" i="0" u="none" strike="noStrike" kern="1200" cap="none" spc="0" normalizeH="0" baseline="0" noProof="0" dirty="0" smtClean="0">
                <a:ln>
                  <a:noFill/>
                </a:ln>
                <a:solidFill>
                  <a:schemeClr val="bg1"/>
                </a:solidFill>
                <a:effectLst/>
                <a:uLnTx/>
                <a:uFillTx/>
                <a:latin typeface="+mj-lt"/>
                <a:ea typeface="+mj-ea"/>
                <a:cs typeface="+mj-cs"/>
              </a:rPr>
              <a:t>7. “Then Moses summoned Joshua and said to him in the sight of all Israel, “Be strong and courageous, for you shall go with this people into the land that the Lord has sworn to their fathers to give them, and you shall put them in possession of it. </a:t>
            </a:r>
            <a:endParaRPr lang="en-US" sz="3200" dirty="0">
              <a:solidFill>
                <a:schemeClr val="bg1"/>
              </a:solidFill>
              <a:latin typeface="+mj-lt"/>
              <a:ea typeface="+mj-ea"/>
              <a:cs typeface="+mj-cs"/>
            </a:endParaRPr>
          </a:p>
          <a:p>
            <a:pPr marL="0" marR="0" lvl="0" indent="0" defTabSz="914400" rtl="0" eaLnBrk="1" fontAlgn="auto" latinLnBrk="0" hangingPunct="1">
              <a:lnSpc>
                <a:spcPct val="100000"/>
              </a:lnSpc>
              <a:spcBef>
                <a:spcPct val="0"/>
              </a:spcBef>
              <a:spcAft>
                <a:spcPts val="0"/>
              </a:spcAft>
              <a:buClrTx/>
              <a:buSzTx/>
              <a:buFontTx/>
              <a:buNone/>
              <a:tabLst/>
              <a:defRPr/>
            </a:pPr>
            <a:r>
              <a:rPr kumimoji="0" lang="en-US" sz="3200" b="0" i="0" u="none" strike="noStrike" kern="1200" cap="none" spc="0" normalizeH="0" baseline="0" noProof="0" dirty="0" smtClean="0">
                <a:ln>
                  <a:noFill/>
                </a:ln>
                <a:solidFill>
                  <a:schemeClr val="bg1"/>
                </a:solidFill>
                <a:effectLst/>
                <a:uLnTx/>
                <a:uFillTx/>
                <a:latin typeface="+mj-lt"/>
                <a:ea typeface="+mj-ea"/>
                <a:cs typeface="+mj-cs"/>
              </a:rPr>
              <a:t>8.</a:t>
            </a:r>
            <a:r>
              <a:rPr kumimoji="0" lang="en-US" sz="3200" b="0" i="0" u="none" strike="noStrike" kern="1200" cap="none" spc="0" normalizeH="0" noProof="0" dirty="0" smtClean="0">
                <a:ln>
                  <a:noFill/>
                </a:ln>
                <a:solidFill>
                  <a:schemeClr val="bg1"/>
                </a:solidFill>
                <a:effectLst/>
                <a:uLnTx/>
                <a:uFillTx/>
                <a:latin typeface="+mj-lt"/>
                <a:ea typeface="+mj-ea"/>
                <a:cs typeface="+mj-cs"/>
              </a:rPr>
              <a:t> It is the Lord who goes before you. He will be with you; He will not leave you or forsake you. Do not fear or be dismayed.”</a:t>
            </a:r>
            <a:endParaRPr kumimoji="0" lang="en-US" sz="3200" b="0" i="0" u="none" strike="noStrike" kern="1200" cap="none" spc="0" normalizeH="0" baseline="0" noProof="0" dirty="0" smtClean="0">
              <a:ln>
                <a:noFill/>
              </a:ln>
              <a:solidFill>
                <a:schemeClr val="bg1"/>
              </a:solidFill>
              <a:effectLst/>
              <a:uLnTx/>
              <a:uFillTx/>
              <a:latin typeface="+mj-lt"/>
              <a:ea typeface="+mj-ea"/>
              <a:cs typeface="+mj-cs"/>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TotalTime>
  <Words>95</Words>
  <Application>Microsoft Office PowerPoint</Application>
  <PresentationFormat>On-screen Show (4:3)</PresentationFormat>
  <Paragraphs>4</Paragraphs>
  <Slides>2</Slides>
  <Notes>0</Notes>
  <HiddenSlides>0</HiddenSlides>
  <MMClips>0</MMClips>
  <ScaleCrop>false</ScaleCrop>
  <HeadingPairs>
    <vt:vector size="4" baseType="variant">
      <vt:variant>
        <vt:lpstr>Theme</vt:lpstr>
      </vt:variant>
      <vt:variant>
        <vt:i4>1</vt:i4>
      </vt:variant>
      <vt:variant>
        <vt:lpstr>Slide Titles</vt:lpstr>
      </vt:variant>
      <vt:variant>
        <vt:i4>2</vt:i4>
      </vt:variant>
    </vt:vector>
  </HeadingPairs>
  <TitlesOfParts>
    <vt:vector size="3" baseType="lpstr">
      <vt:lpstr>Office Theme</vt:lpstr>
      <vt:lpstr>Slide 1</vt:lpstr>
      <vt:lpstr>Deuteronomy  31:7-8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Crossways Church</dc:creator>
  <cp:lastModifiedBy>Crossways Church</cp:lastModifiedBy>
  <cp:revision>1</cp:revision>
  <dcterms:created xsi:type="dcterms:W3CDTF">2018-06-15T11:26:24Z</dcterms:created>
  <dcterms:modified xsi:type="dcterms:W3CDTF">2018-06-15T11:38:41Z</dcterms:modified>
</cp:coreProperties>
</file>